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avelkar, Rahi Shrikant" initials="NRS" lastIdx="2" clrIdx="0">
    <p:extLst>
      <p:ext uri="{19B8F6BF-5375-455C-9EA6-DF929625EA0E}">
        <p15:presenceInfo xmlns:p15="http://schemas.microsoft.com/office/powerpoint/2012/main" userId="Navelkar, Rahi Shrikan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3" autoAdjust="0"/>
    <p:restoredTop sz="94660"/>
  </p:normalViewPr>
  <p:slideViewPr>
    <p:cSldViewPr snapToGrid="0">
      <p:cViewPr varScale="1">
        <p:scale>
          <a:sx n="98" d="100"/>
          <a:sy n="98" d="100"/>
        </p:scale>
        <p:origin x="7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1B47A-3E20-4240-82A6-03CE69A8FF9F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67A0-6427-4DD4-B483-67C7768EE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883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1B47A-3E20-4240-82A6-03CE69A8FF9F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67A0-6427-4DD4-B483-67C7768EE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681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1B47A-3E20-4240-82A6-03CE69A8FF9F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67A0-6427-4DD4-B483-67C7768EE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630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1B47A-3E20-4240-82A6-03CE69A8FF9F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67A0-6427-4DD4-B483-67C7768EE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398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1B47A-3E20-4240-82A6-03CE69A8FF9F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67A0-6427-4DD4-B483-67C7768EE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613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1B47A-3E20-4240-82A6-03CE69A8FF9F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67A0-6427-4DD4-B483-67C7768EE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507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1B47A-3E20-4240-82A6-03CE69A8FF9F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67A0-6427-4DD4-B483-67C7768EE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222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1B47A-3E20-4240-82A6-03CE69A8FF9F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67A0-6427-4DD4-B483-67C7768EE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09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1B47A-3E20-4240-82A6-03CE69A8FF9F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67A0-6427-4DD4-B483-67C7768EE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06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1B47A-3E20-4240-82A6-03CE69A8FF9F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67A0-6427-4DD4-B483-67C7768EE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433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1B47A-3E20-4240-82A6-03CE69A8FF9F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67A0-6427-4DD4-B483-67C7768EE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001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11B47A-3E20-4240-82A6-03CE69A8FF9F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D167A0-6427-4DD4-B483-67C7768EE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501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glygen.org/protein_detail.html?uniprot_canonical_ac=P14210-1#publications" TargetMode="External"/><Relationship Id="rId4" Type="http://schemas.openxmlformats.org/officeDocument/2006/relationships/hyperlink" Target="http://biotm.cis.udel.edu/glygen/pmidresult/148234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795496" y="1851317"/>
            <a:ext cx="7991475" cy="1498400"/>
            <a:chOff x="2109689" y="2615791"/>
            <a:chExt cx="7991475" cy="140017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09689" y="2615791"/>
              <a:ext cx="7991475" cy="1400175"/>
            </a:xfrm>
            <a:prstGeom prst="rect">
              <a:avLst/>
            </a:prstGeom>
          </p:spPr>
        </p:pic>
        <p:sp>
          <p:nvSpPr>
            <p:cNvPr id="7" name="Pentagon 6"/>
            <p:cNvSpPr/>
            <p:nvPr/>
          </p:nvSpPr>
          <p:spPr>
            <a:xfrm>
              <a:off x="5062195" y="3438107"/>
              <a:ext cx="1102936" cy="292231"/>
            </a:xfrm>
            <a:prstGeom prst="homePlat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062194" y="3430333"/>
              <a:ext cx="14517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bg1"/>
                  </a:solidFill>
                </a:rPr>
                <a:t>Text Mining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713328" y="1139741"/>
            <a:ext cx="2007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Option 1: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13328" y="3780848"/>
            <a:ext cx="2007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Option 2:</a:t>
            </a:r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1795496" y="4228443"/>
            <a:ext cx="7991475" cy="1400175"/>
            <a:chOff x="1591215" y="3343226"/>
            <a:chExt cx="7991475" cy="1400175"/>
          </a:xfrm>
        </p:grpSpPr>
        <p:grpSp>
          <p:nvGrpSpPr>
            <p:cNvPr id="12" name="Group 11"/>
            <p:cNvGrpSpPr/>
            <p:nvPr/>
          </p:nvGrpSpPr>
          <p:grpSpPr>
            <a:xfrm>
              <a:off x="1591215" y="3343226"/>
              <a:ext cx="7991475" cy="1400175"/>
              <a:chOff x="2109689" y="2615791"/>
              <a:chExt cx="7991475" cy="1400175"/>
            </a:xfrm>
          </p:grpSpPr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109689" y="2615791"/>
                <a:ext cx="7991475" cy="1400175"/>
              </a:xfrm>
              <a:prstGeom prst="rect">
                <a:avLst/>
              </a:prstGeom>
            </p:spPr>
          </p:pic>
          <p:sp>
            <p:nvSpPr>
              <p:cNvPr id="15" name="TextBox 14"/>
              <p:cNvSpPr txBox="1"/>
              <p:nvPr/>
            </p:nvSpPr>
            <p:spPr>
              <a:xfrm>
                <a:off x="5062194" y="3430333"/>
                <a:ext cx="145172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chemeClr val="bg1"/>
                    </a:solidFill>
                  </a:rPr>
                  <a:t>Literature Mining</a:t>
                </a:r>
                <a:endParaRPr lang="en-US" sz="14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43720" y="4157768"/>
              <a:ext cx="452808" cy="539057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/>
        </p:nvSpPr>
        <p:spPr>
          <a:xfrm>
            <a:off x="5695996" y="5697552"/>
            <a:ext cx="4792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-When a user scrolls over this icon, text  “Text mining” would show. </a:t>
            </a:r>
          </a:p>
          <a:p>
            <a:r>
              <a:rPr lang="en-US" sz="1200" dirty="0" smtClean="0"/>
              <a:t>-When a user clicks icon- it would redirect to the page:- </a:t>
            </a:r>
            <a:r>
              <a:rPr lang="en-US" sz="1200" dirty="0" smtClean="0">
                <a:hlinkClick r:id="rId4"/>
              </a:rPr>
              <a:t>http://biotm.cis.udel.edu/glygen/pmidresult/1482348</a:t>
            </a:r>
            <a:endParaRPr lang="en-US" sz="1200" dirty="0"/>
          </a:p>
        </p:txBody>
      </p:sp>
      <p:sp>
        <p:nvSpPr>
          <p:cNvPr id="26" name="TextBox 25"/>
          <p:cNvSpPr txBox="1"/>
          <p:nvPr/>
        </p:nvSpPr>
        <p:spPr>
          <a:xfrm>
            <a:off x="6397581" y="2965864"/>
            <a:ext cx="38908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When a user clicks the tag - it would redirect to the page:- </a:t>
            </a:r>
            <a:r>
              <a:rPr lang="en-US" sz="1200" dirty="0" smtClean="0">
                <a:hlinkClick r:id="rId4"/>
              </a:rPr>
              <a:t>http://biotm.cis.udel.edu/glygen/pmidresult/1482348</a:t>
            </a:r>
            <a:endParaRPr lang="en-US" sz="1200" dirty="0"/>
          </a:p>
        </p:txBody>
      </p:sp>
      <p:cxnSp>
        <p:nvCxnSpPr>
          <p:cNvPr id="27" name="Straight Arrow Connector 26"/>
          <p:cNvCxnSpPr/>
          <p:nvPr/>
        </p:nvCxnSpPr>
        <p:spPr>
          <a:xfrm flipH="1" flipV="1">
            <a:off x="5948195" y="2953675"/>
            <a:ext cx="444263" cy="22770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 flipV="1">
            <a:off x="5251733" y="5425988"/>
            <a:ext cx="444263" cy="22770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389106" y="145915"/>
            <a:ext cx="83463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Add literature mining link on GlyGen interface in the publication section: </a:t>
            </a:r>
            <a:r>
              <a:rPr lang="en-US" dirty="0" smtClean="0">
                <a:hlinkClick r:id="rId5"/>
              </a:rPr>
              <a:t>https://glygen.org/protein_detail.html?uniprot_canonical_ac=P14210-1#publications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8701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75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SMHS @ GW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Navelkar, Rahi Shrikant</dc:creator>
  <cp:lastModifiedBy>Navelkar, Rahi Shrikant</cp:lastModifiedBy>
  <cp:revision>4</cp:revision>
  <dcterms:created xsi:type="dcterms:W3CDTF">2019-10-30T20:19:52Z</dcterms:created>
  <dcterms:modified xsi:type="dcterms:W3CDTF">2019-10-30T20:42:57Z</dcterms:modified>
</cp:coreProperties>
</file>